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8" r:id="rId5"/>
    <p:sldId id="259" r:id="rId6"/>
    <p:sldId id="260" r:id="rId7"/>
    <p:sldId id="261" r:id="rId8"/>
    <p:sldId id="265" r:id="rId9"/>
    <p:sldId id="266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7F186-F29C-461A-A3F8-9615B10402DF}" type="datetimeFigureOut">
              <a:rPr lang="en-US" smtClean="0"/>
              <a:pPr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02093-B193-4A51-A38B-B3A15E09C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a.gov/radtown/" TargetMode="External"/><Relationship Id="rId2" Type="http://schemas.openxmlformats.org/officeDocument/2006/relationships/hyperlink" Target="http://www.nrc.gov/reading-rm/basic-ref/students/animated-pwr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bg2">
                    <a:lumMod val="75000"/>
                  </a:schemeClr>
                </a:solidFill>
              </a:rPr>
              <a:t>Chemistry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bg2">
                    <a:lumMod val="75000"/>
                  </a:schemeClr>
                </a:solidFill>
              </a:rPr>
              <a:t>Social Justice Week 2010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http://www.nrc.gov/reading-rm/basic-ref/students/animated-pwr.html</a:t>
            </a:r>
            <a:endParaRPr lang="en-US" dirty="0" smtClean="0"/>
          </a:p>
          <a:p>
            <a:endParaRPr lang="en-IE" dirty="0" smtClean="0"/>
          </a:p>
          <a:p>
            <a:r>
              <a:rPr lang="en-US" dirty="0" smtClean="0">
                <a:hlinkClick r:id="rId3"/>
              </a:rPr>
              <a:t>http://www.epa.gov/radtown/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Nuclear Fission</a:t>
            </a:r>
            <a:endParaRPr lang="en-US" dirty="0"/>
          </a:p>
        </p:txBody>
      </p:sp>
      <p:pic>
        <p:nvPicPr>
          <p:cNvPr id="4" name="Content Placeholder 3" descr="fissi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734415"/>
            <a:ext cx="4038600" cy="2257532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Nuclear Fission involves bombarding an isotope with a neutron,  which causes the isotope to break up.</a:t>
            </a:r>
          </a:p>
          <a:p>
            <a:endParaRPr lang="en-IE" dirty="0"/>
          </a:p>
          <a:p>
            <a:r>
              <a:rPr lang="en-IE" dirty="0" smtClean="0"/>
              <a:t>This releases massive amounts of energy.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Nuclear Fusion</a:t>
            </a:r>
            <a:endParaRPr lang="en-US" dirty="0"/>
          </a:p>
        </p:txBody>
      </p:sp>
      <p:pic>
        <p:nvPicPr>
          <p:cNvPr id="6" name="Content Placeholder 5" descr="fusi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47700" y="2402681"/>
            <a:ext cx="3657600" cy="29210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In Nuclear Fusion, energy is released when atoms are combined or fused together to form larger atoms</a:t>
            </a:r>
          </a:p>
          <a:p>
            <a:endParaRPr lang="en-IE" dirty="0"/>
          </a:p>
          <a:p>
            <a:r>
              <a:rPr lang="en-IE" dirty="0" smtClean="0"/>
              <a:t>At the moment it is only in the experimental stages and it is still unclear if it will ever be a viable option.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4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Advantages of Nuclear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It is inexpensive as compared to other fuel types</a:t>
            </a:r>
          </a:p>
          <a:p>
            <a:r>
              <a:rPr lang="en-IE" dirty="0" smtClean="0"/>
              <a:t>It will not run out in the near future and therefore is seen as a better alternative to fossil fuels.</a:t>
            </a:r>
          </a:p>
          <a:p>
            <a:r>
              <a:rPr lang="en-IE" dirty="0" smtClean="0"/>
              <a:t>Nuclear power stations do not produce pollution.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2000"/>
            <a:lum/>
          </a:blip>
          <a:srcRect/>
          <a:stretch>
            <a:fillRect t="-38000" b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Disadvantages of Nuclear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Dangerous waste products are produced</a:t>
            </a:r>
          </a:p>
          <a:p>
            <a:r>
              <a:rPr lang="en-IE" dirty="0" smtClean="0"/>
              <a:t>These products do not decompose and need to be stored safely</a:t>
            </a:r>
          </a:p>
          <a:p>
            <a:r>
              <a:rPr lang="en-IE" dirty="0" smtClean="0"/>
              <a:t>When accidents occur with nuclear power, the results are devastating.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7000"/>
            <a:lum/>
          </a:blip>
          <a:srcRect/>
          <a:stretch>
            <a:fillRect t="-36000" b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Chernobyl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On 26</a:t>
            </a:r>
            <a:r>
              <a:rPr lang="en-IE" baseline="30000" dirty="0" smtClean="0"/>
              <a:t>th</a:t>
            </a:r>
            <a:r>
              <a:rPr lang="en-IE" dirty="0" smtClean="0"/>
              <a:t> of April 1986, a reactor at the Chernobyl Power Plant in what is now the Ukraine suffered a massive power excursion, releasing 4 times more fallout than the atomic bombing of Hiroshima.</a:t>
            </a:r>
          </a:p>
          <a:p>
            <a:endParaRPr lang="en-IE" dirty="0"/>
          </a:p>
          <a:p>
            <a:r>
              <a:rPr lang="en-IE" dirty="0" smtClean="0"/>
              <a:t>56 people died as a direct result of the accident, with thousands more suffering from cancer as a result of radiation exposure.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3000"/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Sellafield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Sellafield Power Plant is in Cumbria, England, beside the Irish Sea.</a:t>
            </a:r>
          </a:p>
          <a:p>
            <a:endParaRPr lang="en-IE" dirty="0" smtClean="0"/>
          </a:p>
          <a:p>
            <a:r>
              <a:rPr lang="en-IE" dirty="0" smtClean="0"/>
              <a:t>In the 1940’s and 1950’s in a hasty effort to build the ‘British Bomb’ Sellafield diluted radioactive waste and discharged it into the Irish Sea. As a result it remains one of the most contaminated seas in the world.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1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Irish Objections to Sellafield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If a major accident were to occur at </a:t>
            </a:r>
            <a:r>
              <a:rPr lang="en-US" dirty="0" err="1" smtClean="0">
                <a:solidFill>
                  <a:schemeClr val="bg2">
                    <a:lumMod val="75000"/>
                  </a:schemeClr>
                </a:solidFill>
              </a:rPr>
              <a:t>Sellafield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, Ireland would be left seriously contaminated because of it’s close proximity to the plant.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Many believe that we should not have to put up with such risks, as the Irish public does not benefit in any way from the plant.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5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What our Government is Doing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The Irish government has made formal complaints about </a:t>
            </a:r>
            <a:r>
              <a:rPr lang="en-GB" dirty="0" err="1" smtClean="0">
                <a:solidFill>
                  <a:srgbClr val="92D050"/>
                </a:solidFill>
              </a:rPr>
              <a:t>Sellafield</a:t>
            </a:r>
            <a:r>
              <a:rPr lang="en-GB" dirty="0" smtClean="0">
                <a:solidFill>
                  <a:srgbClr val="92D050"/>
                </a:solidFill>
              </a:rPr>
              <a:t> to the British.</a:t>
            </a:r>
          </a:p>
          <a:p>
            <a:r>
              <a:rPr lang="en-GB" dirty="0" smtClean="0">
                <a:solidFill>
                  <a:srgbClr val="92D050"/>
                </a:solidFill>
              </a:rPr>
              <a:t>They have recently reached an agreement which allows the </a:t>
            </a:r>
            <a:r>
              <a:rPr lang="en-GB" dirty="0" err="1" smtClean="0">
                <a:solidFill>
                  <a:srgbClr val="92D050"/>
                </a:solidFill>
              </a:rPr>
              <a:t>Gardaí</a:t>
            </a:r>
            <a:r>
              <a:rPr lang="en-GB" dirty="0" smtClean="0">
                <a:solidFill>
                  <a:srgbClr val="92D050"/>
                </a:solidFill>
              </a:rPr>
              <a:t> and the Radiological Society of Ireland access to the site.</a:t>
            </a:r>
          </a:p>
          <a:p>
            <a:r>
              <a:rPr lang="en-GB" dirty="0" smtClean="0">
                <a:solidFill>
                  <a:srgbClr val="92D050"/>
                </a:solidFill>
              </a:rPr>
              <a:t>However, the official policy is still to seek the closure of </a:t>
            </a:r>
            <a:r>
              <a:rPr lang="en-GB" dirty="0" err="1" smtClean="0">
                <a:solidFill>
                  <a:srgbClr val="92D050"/>
                </a:solidFill>
              </a:rPr>
              <a:t>Sellafield</a:t>
            </a:r>
            <a:r>
              <a:rPr lang="en-GB" dirty="0" smtClean="0">
                <a:solidFill>
                  <a:srgbClr val="92D050"/>
                </a:solidFill>
              </a:rPr>
              <a:t>.</a:t>
            </a:r>
            <a:endParaRPr lang="en-GB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388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Chemistry</vt:lpstr>
      <vt:lpstr>Nuclear Fission</vt:lpstr>
      <vt:lpstr>Nuclear Fusion</vt:lpstr>
      <vt:lpstr>Advantages of Nuclear Power</vt:lpstr>
      <vt:lpstr>Disadvantages of Nuclear Power</vt:lpstr>
      <vt:lpstr>Chernobyl</vt:lpstr>
      <vt:lpstr>Sellafield </vt:lpstr>
      <vt:lpstr>Irish Objections to Sellafield</vt:lpstr>
      <vt:lpstr>What our Government is Doing</vt:lpstr>
      <vt:lpstr>Links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</dc:title>
  <dc:creator>05rconlon</dc:creator>
  <cp:lastModifiedBy>dpcoughlan</cp:lastModifiedBy>
  <cp:revision>11</cp:revision>
  <dcterms:created xsi:type="dcterms:W3CDTF">2010-02-24T09:21:03Z</dcterms:created>
  <dcterms:modified xsi:type="dcterms:W3CDTF">2010-02-28T15:06:50Z</dcterms:modified>
</cp:coreProperties>
</file>